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64" r:id="rId6"/>
    <p:sldId id="261" r:id="rId7"/>
    <p:sldId id="262" r:id="rId8"/>
    <p:sldId id="263" r:id="rId9"/>
    <p:sldId id="259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2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284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0321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896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254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5250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3375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5503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570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2136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6073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9237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1292F-83AB-4A4D-BEA3-D58FD4634D62}" type="datetimeFigureOut">
              <a:rPr lang="zh-TW" altLang="en-US" smtClean="0"/>
              <a:t>2018/5/27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C1088-DC8D-4A21-9097-81FB6D231A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924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HW</a:t>
            </a:r>
            <a:r>
              <a:rPr lang="zh-TW" altLang="en-US" dirty="0" smtClean="0"/>
              <a:t> </a:t>
            </a:r>
            <a:r>
              <a:rPr lang="en-US" altLang="zh-TW" dirty="0" smtClean="0"/>
              <a:t>3</a:t>
            </a:r>
            <a:r>
              <a:rPr lang="zh-TW" altLang="en-US" dirty="0" smtClean="0"/>
              <a:t> 小朋友下樓梯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G20</a:t>
            </a:r>
            <a:r>
              <a:rPr lang="zh-TW" altLang="en-US" dirty="0" smtClean="0"/>
              <a:t>  </a:t>
            </a:r>
            <a:endParaRPr lang="en-US" altLang="zh-TW" dirty="0" smtClean="0"/>
          </a:p>
          <a:p>
            <a:r>
              <a:rPr lang="en-US" altLang="zh-TW" dirty="0" smtClean="0"/>
              <a:t>B10532010</a:t>
            </a:r>
            <a:r>
              <a:rPr lang="zh-TW" altLang="en-US" dirty="0" smtClean="0"/>
              <a:t> 顏佑庭</a:t>
            </a:r>
            <a:endParaRPr lang="en-US" altLang="zh-TW" dirty="0" smtClean="0"/>
          </a:p>
          <a:p>
            <a:r>
              <a:rPr lang="en-US" altLang="zh-TW" dirty="0" smtClean="0"/>
              <a:t>B10532023</a:t>
            </a:r>
            <a:r>
              <a:rPr lang="zh-TW" altLang="en-US" dirty="0" smtClean="0"/>
              <a:t> 周杰仕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738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故事主軸</a:t>
            </a:r>
            <a:r>
              <a:rPr lang="en-US" altLang="zh-TW" dirty="0" smtClean="0"/>
              <a:t>: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6654421" cy="4351338"/>
          </a:xfrm>
        </p:spPr>
        <p:txBody>
          <a:bodyPr/>
          <a:lstStyle/>
          <a:p>
            <a:r>
              <a:rPr lang="zh-TW" altLang="en-US" dirty="0" smtClean="0"/>
              <a:t>馬力歐為了搶救被困在城堡中</a:t>
            </a:r>
            <a:r>
              <a:rPr lang="zh-TW" altLang="en-US" dirty="0"/>
              <a:t>心</a:t>
            </a:r>
            <a:r>
              <a:rPr lang="zh-TW" altLang="en-US" dirty="0" smtClean="0"/>
              <a:t>的公主，從城堡的煙囪往下一跳，原以為可以直達城堡內部，沒想到迎來的卻是無止盡的階梯，頭頂也多了一排仙人掌，讓馬力歐上也不是下也不是。玩家你能幫馬力歐撐到最後嗎</a:t>
            </a:r>
            <a:r>
              <a:rPr lang="en-US" altLang="zh-TW" dirty="0" smtClean="0"/>
              <a:t>!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672" y="789522"/>
            <a:ext cx="2438400" cy="24384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257" y="3227922"/>
            <a:ext cx="3250794" cy="325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85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開始畫面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440" y="1396260"/>
            <a:ext cx="9473119" cy="5335299"/>
          </a:xfrm>
        </p:spPr>
      </p:pic>
    </p:spTree>
    <p:extLst>
      <p:ext uri="{BB962C8B-B14F-4D97-AF65-F5344CB8AC3E}">
        <p14:creationId xmlns:p14="http://schemas.microsoft.com/office/powerpoint/2010/main" val="835979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模式介紹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327" y="1690688"/>
            <a:ext cx="7872274" cy="4443549"/>
          </a:xfrm>
        </p:spPr>
      </p:pic>
      <p:sp>
        <p:nvSpPr>
          <p:cNvPr id="5" name="矩形 4"/>
          <p:cNvSpPr/>
          <p:nvPr/>
        </p:nvSpPr>
        <p:spPr>
          <a:xfrm>
            <a:off x="769412" y="1815070"/>
            <a:ext cx="3285066" cy="36933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操作方法 </a:t>
            </a:r>
            <a:r>
              <a:rPr lang="en-US" altLang="zh-TW" dirty="0" smtClean="0"/>
              <a:t>:</a:t>
            </a:r>
          </a:p>
          <a:p>
            <a:endParaRPr lang="en-US" altLang="zh-TW" dirty="0"/>
          </a:p>
          <a:p>
            <a:r>
              <a:rPr lang="en-US" altLang="zh-TW" dirty="0" smtClean="0"/>
              <a:t>(1P)</a:t>
            </a:r>
            <a:r>
              <a:rPr lang="zh-TW" altLang="en-US" dirty="0" smtClean="0"/>
              <a:t> </a:t>
            </a:r>
            <a:r>
              <a:rPr lang="en-US" altLang="zh-TW" dirty="0" smtClean="0"/>
              <a:t>AD</a:t>
            </a:r>
            <a:r>
              <a:rPr lang="zh-TW" altLang="en-US" dirty="0" smtClean="0"/>
              <a:t>控制人物左右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smtClean="0"/>
              <a:t>(2P)</a:t>
            </a:r>
          </a:p>
          <a:p>
            <a:r>
              <a:rPr lang="zh-TW" altLang="en-US" dirty="0"/>
              <a:t>  </a:t>
            </a:r>
            <a:r>
              <a:rPr lang="zh-TW" altLang="en-US" dirty="0" smtClean="0"/>
              <a:t>     </a:t>
            </a:r>
            <a:r>
              <a:rPr lang="en-US" altLang="zh-TW" dirty="0" smtClean="0"/>
              <a:t> </a:t>
            </a:r>
            <a:r>
              <a:rPr lang="zh-TW" altLang="en-US" dirty="0" smtClean="0"/>
              <a:t>第一個人</a:t>
            </a:r>
            <a:r>
              <a:rPr lang="en-US" altLang="zh-TW" dirty="0" smtClean="0"/>
              <a:t>:</a:t>
            </a:r>
          </a:p>
          <a:p>
            <a:r>
              <a:rPr lang="zh-TW" altLang="en-US" dirty="0"/>
              <a:t> </a:t>
            </a:r>
            <a:r>
              <a:rPr lang="zh-TW" altLang="en-US" dirty="0" smtClean="0"/>
              <a:t>       </a:t>
            </a:r>
            <a:r>
              <a:rPr lang="en-US" altLang="zh-TW" dirty="0" smtClean="0"/>
              <a:t>AD</a:t>
            </a:r>
            <a:r>
              <a:rPr lang="zh-TW" altLang="en-US" dirty="0"/>
              <a:t>控制人物左右</a:t>
            </a:r>
            <a:endParaRPr lang="en-US" altLang="zh-TW" dirty="0"/>
          </a:p>
          <a:p>
            <a:endParaRPr lang="en-US" altLang="zh-TW" dirty="0" smtClean="0"/>
          </a:p>
          <a:p>
            <a:r>
              <a:rPr lang="zh-TW" altLang="en-US" dirty="0" smtClean="0"/>
              <a:t>         第二個人</a:t>
            </a:r>
            <a:r>
              <a:rPr lang="en-US" altLang="zh-TW" dirty="0" smtClean="0"/>
              <a:t>:</a:t>
            </a:r>
            <a:endParaRPr lang="en-US" altLang="zh-TW" dirty="0"/>
          </a:p>
          <a:p>
            <a:r>
              <a:rPr lang="zh-TW" altLang="en-US" dirty="0" smtClean="0"/>
              <a:t>         </a:t>
            </a:r>
            <a:r>
              <a:rPr lang="en-US" altLang="zh-TW" dirty="0" smtClean="0"/>
              <a:t>M</a:t>
            </a:r>
            <a:r>
              <a:rPr lang="zh-TW" altLang="en-US" dirty="0" smtClean="0"/>
              <a:t>發射子彈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      </a:t>
            </a:r>
            <a:r>
              <a:rPr lang="en-US" altLang="zh-TW" dirty="0" smtClean="0"/>
              <a:t>N</a:t>
            </a:r>
            <a:r>
              <a:rPr lang="zh-TW" altLang="en-US" dirty="0" smtClean="0"/>
              <a:t>換子彈類型</a:t>
            </a:r>
            <a:endParaRPr lang="en-US" altLang="zh-TW" dirty="0" smtClean="0"/>
          </a:p>
          <a:p>
            <a:r>
              <a:rPr lang="zh-TW" altLang="en-US" dirty="0" smtClean="0"/>
              <a:t>         方向鍵控制砲台上下移動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     子彈皆有</a:t>
            </a:r>
            <a:r>
              <a:rPr lang="en-US" altLang="zh-TW" dirty="0" smtClean="0"/>
              <a:t>reload</a:t>
            </a:r>
            <a:r>
              <a:rPr lang="zh-TW" altLang="en-US" dirty="0" smtClean="0"/>
              <a:t>的設定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336736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1P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514" y="1690688"/>
            <a:ext cx="8229164" cy="4626644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504966" y="2361063"/>
            <a:ext cx="31662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吃到星星會加分</a:t>
            </a:r>
            <a:endParaRPr lang="en-US" altLang="zh-TW" dirty="0" smtClean="0"/>
          </a:p>
          <a:p>
            <a:r>
              <a:rPr lang="en-US" altLang="zh-TW" dirty="0" smtClean="0"/>
              <a:t>2.</a:t>
            </a:r>
            <a:r>
              <a:rPr lang="zh-TW" altLang="en-US" dirty="0" smtClean="0"/>
              <a:t>滾輪平台會移動馬力歐</a:t>
            </a:r>
            <a:endParaRPr lang="en-US" altLang="zh-TW" dirty="0" smtClean="0"/>
          </a:p>
          <a:p>
            <a:r>
              <a:rPr lang="en-US" altLang="zh-TW" dirty="0" smtClean="0"/>
              <a:t>3.</a:t>
            </a:r>
            <a:r>
              <a:rPr lang="zh-TW" altLang="en-US" dirty="0" smtClean="0"/>
              <a:t>吃到蘑菇有一定的機率會    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回血或扣血</a:t>
            </a:r>
            <a:endParaRPr lang="en-US" altLang="zh-TW" dirty="0" smtClean="0"/>
          </a:p>
          <a:p>
            <a:r>
              <a:rPr lang="en-US" altLang="zh-TW" dirty="0" smtClean="0"/>
              <a:t>4.</a:t>
            </a:r>
            <a:r>
              <a:rPr lang="zh-TW" altLang="en-US" dirty="0" smtClean="0"/>
              <a:t>踩到仙人掌會扣血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05935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2P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274" y="1690688"/>
            <a:ext cx="8341548" cy="4689830"/>
          </a:xfrm>
        </p:spPr>
      </p:pic>
      <p:sp>
        <p:nvSpPr>
          <p:cNvPr id="6" name="文字方塊 5"/>
          <p:cNvSpPr txBox="1"/>
          <p:nvPr/>
        </p:nvSpPr>
        <p:spPr>
          <a:xfrm>
            <a:off x="641445" y="2611181"/>
            <a:ext cx="27295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子彈類型</a:t>
            </a:r>
            <a:r>
              <a:rPr lang="en-US" altLang="zh-TW" dirty="0" smtClean="0"/>
              <a:t>:</a:t>
            </a:r>
            <a:r>
              <a:rPr lang="zh-TW" altLang="en-US" dirty="0" smtClean="0"/>
              <a:t>  大砲</a:t>
            </a:r>
            <a:endParaRPr lang="en-US" altLang="zh-TW" dirty="0" smtClean="0"/>
          </a:p>
          <a:p>
            <a:r>
              <a:rPr lang="zh-TW" altLang="en-US" dirty="0" smtClean="0"/>
              <a:t>        慢卻殺傷力大</a:t>
            </a:r>
            <a:endParaRPr lang="en-US" altLang="zh-TW" dirty="0" smtClean="0"/>
          </a:p>
          <a:p>
            <a:r>
              <a:rPr lang="zh-TW" altLang="en-US" dirty="0" smtClean="0"/>
              <a:t>        爆炸有範圍</a:t>
            </a:r>
            <a:endParaRPr lang="en-US" altLang="zh-TW" dirty="0" smtClean="0"/>
          </a:p>
          <a:p>
            <a:r>
              <a:rPr lang="zh-TW" altLang="en-US" dirty="0" smtClean="0"/>
              <a:t>        可以炸掉白色的平台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62149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2P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90688"/>
            <a:ext cx="8425214" cy="473687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614149" y="2606722"/>
            <a:ext cx="3043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子彈類型</a:t>
            </a:r>
            <a:r>
              <a:rPr lang="en-US" altLang="zh-TW" dirty="0"/>
              <a:t>:</a:t>
            </a:r>
            <a:r>
              <a:rPr lang="zh-TW" altLang="en-US" dirty="0"/>
              <a:t>  烏龜</a:t>
            </a:r>
            <a:endParaRPr lang="en-US" altLang="zh-TW" dirty="0"/>
          </a:p>
          <a:p>
            <a:r>
              <a:rPr lang="zh-TW" altLang="en-US" dirty="0" smtClean="0"/>
              <a:t>        快卻殺傷力小</a:t>
            </a:r>
            <a:endParaRPr lang="en-US" altLang="zh-TW" dirty="0"/>
          </a:p>
          <a:p>
            <a:r>
              <a:rPr lang="zh-TW" altLang="en-US" dirty="0" smtClean="0"/>
              <a:t>        體積較</a:t>
            </a:r>
            <a:r>
              <a:rPr lang="zh-TW" altLang="en-US" dirty="0"/>
              <a:t>小</a:t>
            </a:r>
            <a:endParaRPr lang="en-US" altLang="zh-TW" dirty="0"/>
          </a:p>
          <a:p>
            <a:r>
              <a:rPr lang="zh-TW" altLang="en-US" dirty="0" smtClean="0"/>
              <a:t>        打中馬力歐會讓他暈眩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68937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畫面暫停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16" y="1690688"/>
            <a:ext cx="8252346" cy="4639678"/>
          </a:xfrm>
        </p:spPr>
      </p:pic>
      <p:sp>
        <p:nvSpPr>
          <p:cNvPr id="5" name="文字方塊 4"/>
          <p:cNvSpPr txBox="1"/>
          <p:nvPr/>
        </p:nvSpPr>
        <p:spPr>
          <a:xfrm>
            <a:off x="600501" y="2674961"/>
            <a:ext cx="2688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按下</a:t>
            </a:r>
            <a:r>
              <a:rPr lang="en-US" altLang="zh-TW" dirty="0" smtClean="0"/>
              <a:t>Esc</a:t>
            </a:r>
            <a:r>
              <a:rPr lang="zh-TW" altLang="en-US" dirty="0" smtClean="0"/>
              <a:t>就可以暫停畫面</a:t>
            </a:r>
            <a:endParaRPr lang="en-US" altLang="zh-TW" dirty="0" smtClean="0"/>
          </a:p>
          <a:p>
            <a:r>
              <a:rPr lang="zh-TW" altLang="en-US" dirty="0"/>
              <a:t>再</a:t>
            </a:r>
            <a:r>
              <a:rPr lang="zh-TW" altLang="en-US" dirty="0" smtClean="0"/>
              <a:t>按一次</a:t>
            </a:r>
            <a:r>
              <a:rPr lang="en-US" altLang="zh-TW" dirty="0" smtClean="0"/>
              <a:t>Esc</a:t>
            </a:r>
            <a:r>
              <a:rPr lang="zh-TW" altLang="en-US" dirty="0" smtClean="0"/>
              <a:t>返回遊戲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5131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結束畫面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464" y="1359309"/>
            <a:ext cx="9621071" cy="5428818"/>
          </a:xfrm>
        </p:spPr>
      </p:pic>
    </p:spTree>
    <p:extLst>
      <p:ext uri="{BB962C8B-B14F-4D97-AF65-F5344CB8AC3E}">
        <p14:creationId xmlns:p14="http://schemas.microsoft.com/office/powerpoint/2010/main" val="3695898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236</Words>
  <Application>Microsoft Office PowerPoint</Application>
  <PresentationFormat>寬螢幕</PresentationFormat>
  <Paragraphs>41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新細明體</vt:lpstr>
      <vt:lpstr>Arial</vt:lpstr>
      <vt:lpstr>Calibri</vt:lpstr>
      <vt:lpstr>Calibri Light</vt:lpstr>
      <vt:lpstr>Office 佈景主題</vt:lpstr>
      <vt:lpstr>HW 3 小朋友下樓梯</vt:lpstr>
      <vt:lpstr>故事主軸:</vt:lpstr>
      <vt:lpstr>開始畫面</vt:lpstr>
      <vt:lpstr>模式介紹</vt:lpstr>
      <vt:lpstr>1P</vt:lpstr>
      <vt:lpstr>2P</vt:lpstr>
      <vt:lpstr>2P</vt:lpstr>
      <vt:lpstr>畫面暫停</vt:lpstr>
      <vt:lpstr>結束畫面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 3 小朋友下樓梯</dc:title>
  <dc:creator>顏佑庭</dc:creator>
  <cp:lastModifiedBy>顏佑庭</cp:lastModifiedBy>
  <cp:revision>11</cp:revision>
  <dcterms:created xsi:type="dcterms:W3CDTF">2018-05-26T03:45:05Z</dcterms:created>
  <dcterms:modified xsi:type="dcterms:W3CDTF">2018-05-27T02:40:32Z</dcterms:modified>
</cp:coreProperties>
</file>

<file path=docProps/thumbnail.jpeg>
</file>